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9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22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21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01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31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79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01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34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721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7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51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3793-7B32-49CF-9C21-A101A7FA5EDE}" type="datetimeFigureOut">
              <a:rPr lang="lv-LV" smtClean="0"/>
              <a:t>11.01.2024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FB70AE5-029A-4806-809C-C08396156A11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80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31B72-F4BC-4925-82FE-DA740C4F0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Procenti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0B168-443C-4A52-9AB6-39A9E129C7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6. klasei. </a:t>
            </a:r>
            <a:r>
              <a:rPr lang="lv-LV" dirty="0" err="1"/>
              <a:t>Ievadstundas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5068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571BFA-176F-4922-9B7B-710B65A2A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269" y="787619"/>
            <a:ext cx="8864290" cy="408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7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9CE92F-703B-42D9-9375-4D7EF424B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825" y="677577"/>
            <a:ext cx="7948349" cy="356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890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CD0E54-9CCE-4B3A-9DAB-406E779AC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410" y="195191"/>
            <a:ext cx="7369179" cy="551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07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190345-3BDE-4132-89D9-9557ABCD6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465" y="1630864"/>
            <a:ext cx="10760992" cy="12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99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A68847-DBD1-4466-90E2-4006C06CC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84" y="434079"/>
            <a:ext cx="10907960" cy="386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70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9EE27B-60D2-4E8E-9893-24282A266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226" y="355566"/>
            <a:ext cx="3056809" cy="485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0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A99D65-23E7-40F3-A747-8D1A17D40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375" y="1160419"/>
            <a:ext cx="9919327" cy="216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17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344002-395B-4ABC-B03D-FF7767E22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47" y="564776"/>
            <a:ext cx="9147986" cy="514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7903FF-6FED-4A9C-9CFD-AEBEC9D08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49" y="604933"/>
            <a:ext cx="7635902" cy="426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68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23921A-83FF-4E09-AD29-1241562D2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56" y="318466"/>
            <a:ext cx="9388654" cy="52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53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7F1C7F-4FE3-4FF4-878E-0754315B9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475" y="351637"/>
            <a:ext cx="8519898" cy="52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4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13898A-9858-4E4B-B6B2-EA50E7B0C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626" y="532080"/>
            <a:ext cx="7513971" cy="46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3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191859-20ED-420B-A875-AB6C096B2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383" y="165151"/>
            <a:ext cx="7475868" cy="56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98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07EA69-9AF0-4A43-BEF6-9844123C3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880" y="1300278"/>
            <a:ext cx="8707313" cy="181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633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6</Words>
  <Application>Microsoft Office PowerPoint</Application>
  <PresentationFormat>Widescreen</PresentationFormat>
  <Paragraphs>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Gallery</vt:lpstr>
      <vt:lpstr>Procenti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Procenti</dc:title>
  <dc:creator>Inta Martuzāne</dc:creator>
  <cp:lastModifiedBy>Inta Martuzāne</cp:lastModifiedBy>
  <cp:revision>2</cp:revision>
  <dcterms:created xsi:type="dcterms:W3CDTF">2024-01-11T06:38:16Z</dcterms:created>
  <dcterms:modified xsi:type="dcterms:W3CDTF">2024-01-11T06:47:49Z</dcterms:modified>
</cp:coreProperties>
</file>