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B3A824-1A51-4B26-AD58-A6D8E14F6C04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96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63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5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3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97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71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00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0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9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518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43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9F6C9AC-12FB-383E-95B2-D6FD7E1B9F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Līdzīgi trijstūri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E39FCD1-6635-740A-1035-E781D69A4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9. Klasei 2023./2024. mācību gads</a:t>
            </a:r>
          </a:p>
        </p:txBody>
      </p:sp>
    </p:spTree>
    <p:extLst>
      <p:ext uri="{BB962C8B-B14F-4D97-AF65-F5344CB8AC3E}">
        <p14:creationId xmlns:p14="http://schemas.microsoft.com/office/powerpoint/2010/main" val="235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707A2244-5D44-8F04-F75F-8ED88C3B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lv-LV" sz="2800" b="1">
                <a:solidFill>
                  <a:srgbClr val="FFFFFF"/>
                </a:solidFill>
              </a:rPr>
              <a:t>Kādus trijstūrus sauc par līdzīgiem?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A1BF506-56D9-BD01-0836-2A4EB0F36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506557"/>
            <a:ext cx="6755910" cy="5933154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lv-LV" sz="2400" b="1" dirty="0">
                <a:solidFill>
                  <a:schemeClr val="tx1"/>
                </a:solidFill>
              </a:rPr>
              <a:t>Trijstūrus, kuriem ir vienādi leņķi, bet malas ir atšķirīga garuma, sauc par līdzīgiem trijstūriem</a:t>
            </a:r>
          </a:p>
          <a:p>
            <a:endParaRPr lang="lv-LV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lv-LV" sz="2400" dirty="0">
                <a:solidFill>
                  <a:schemeClr val="tx1"/>
                </a:solidFill>
              </a:rPr>
              <a:t>Līdzīgus trijstūrus var iegūt palielinot vai samazinot trijstūri tā, lai saglabātos leņķu lielumi</a:t>
            </a:r>
          </a:p>
          <a:p>
            <a:pPr marL="45720" indent="0">
              <a:buNone/>
            </a:pPr>
            <a:endParaRPr lang="lv-LV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lv-LV" sz="2400" dirty="0">
                <a:solidFill>
                  <a:schemeClr val="tx1"/>
                </a:solidFill>
              </a:rPr>
              <a:t>Piemēram, programmā Molberts to var panākt pēc attēla atlasīšanas velkot aiz punkta, kas atrodas kādā no atlases rūts stūriem</a:t>
            </a:r>
          </a:p>
          <a:p>
            <a:pPr marL="45720" indent="0">
              <a:buNone/>
            </a:pPr>
            <a:endParaRPr lang="lv-LV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lv-LV" sz="2400" dirty="0">
              <a:solidFill>
                <a:schemeClr val="tx1"/>
              </a:solidFill>
            </a:endParaRPr>
          </a:p>
          <a:p>
            <a:endParaRPr lang="lv-LV" sz="20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lv-LV" sz="2000" dirty="0">
              <a:solidFill>
                <a:schemeClr val="tx1"/>
              </a:solidFill>
            </a:endParaRPr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69C0F952-67D9-9486-E833-C309DF553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623" y="4221104"/>
            <a:ext cx="2089915" cy="2130339"/>
          </a:xfrm>
          <a:prstGeom prst="rect">
            <a:avLst/>
          </a:prstGeom>
        </p:spPr>
      </p:pic>
      <p:sp>
        <p:nvSpPr>
          <p:cNvPr id="6" name="Ovāls 5">
            <a:extLst>
              <a:ext uri="{FF2B5EF4-FFF2-40B4-BE49-F238E27FC236}">
                <a16:creationId xmlns:a16="http://schemas.microsoft.com/office/drawing/2014/main" id="{5A188D8A-7D80-1B24-CD44-36F4810F207E}"/>
              </a:ext>
            </a:extLst>
          </p:cNvPr>
          <p:cNvSpPr/>
          <p:nvPr/>
        </p:nvSpPr>
        <p:spPr>
          <a:xfrm>
            <a:off x="10525328" y="5768502"/>
            <a:ext cx="401210" cy="23346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506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5">
            <a:extLst>
              <a:ext uri="{FF2B5EF4-FFF2-40B4-BE49-F238E27FC236}">
                <a16:creationId xmlns:a16="http://schemas.microsoft.com/office/drawing/2014/main" id="{76D9717D-4684-5D77-B571-CB91CBAF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Trijstūris ABC un trijstūris KLM ir līdzīgi, jo</a:t>
            </a:r>
          </a:p>
        </p:txBody>
      </p:sp>
      <p:sp>
        <p:nvSpPr>
          <p:cNvPr id="13" name="Teksta vietturis 12">
            <a:extLst>
              <a:ext uri="{FF2B5EF4-FFF2-40B4-BE49-F238E27FC236}">
                <a16:creationId xmlns:a16="http://schemas.microsoft.com/office/drawing/2014/main" id="{3EB7B574-381C-3C51-5D4A-CE60229C6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2111" y="5463941"/>
            <a:ext cx="9783300" cy="777240"/>
          </a:xfrm>
        </p:spPr>
        <p:txBody>
          <a:bodyPr/>
          <a:lstStyle/>
          <a:p>
            <a:r>
              <a:rPr lang="lv-LV" dirty="0"/>
              <a:t>Trijstūru līdzību pieraksta šādi: </a:t>
            </a:r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B785B402-7041-F592-87CB-1BF10ED6C9B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2474" y="2348919"/>
            <a:ext cx="4754563" cy="1419174"/>
          </a:xfrm>
        </p:spPr>
      </p:pic>
      <p:sp>
        <p:nvSpPr>
          <p:cNvPr id="7" name="Satura vietturis 6">
            <a:extLst>
              <a:ext uri="{FF2B5EF4-FFF2-40B4-BE49-F238E27FC236}">
                <a16:creationId xmlns:a16="http://schemas.microsoft.com/office/drawing/2014/main" id="{A0C82A1A-E290-DBBC-24D1-26B515C10E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7612" y="2012023"/>
            <a:ext cx="4754880" cy="3383280"/>
          </a:xfrm>
        </p:spPr>
        <p:txBody>
          <a:bodyPr/>
          <a:lstStyle/>
          <a:p>
            <a:r>
              <a:rPr lang="lv-LV" sz="2800" dirty="0"/>
              <a:t>Katram pirmā trijstūra leņķim var piemeklēt tikpat lielu leņķi otrā trijstūrī:</a:t>
            </a:r>
          </a:p>
          <a:p>
            <a:endParaRPr lang="lv-LV" dirty="0"/>
          </a:p>
          <a:p>
            <a:endParaRPr lang="lv-LV" dirty="0"/>
          </a:p>
        </p:txBody>
      </p:sp>
      <p:pic>
        <p:nvPicPr>
          <p:cNvPr id="9" name="Attēls 8">
            <a:extLst>
              <a:ext uri="{FF2B5EF4-FFF2-40B4-BE49-F238E27FC236}">
                <a16:creationId xmlns:a16="http://schemas.microsoft.com/office/drawing/2014/main" id="{14227BB1-AFA0-7ABE-0C29-5E8AFDB10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612" y="3768093"/>
            <a:ext cx="4848623" cy="601973"/>
          </a:xfrm>
          <a:prstGeom prst="rect">
            <a:avLst/>
          </a:prstGeom>
        </p:spPr>
      </p:pic>
      <p:pic>
        <p:nvPicPr>
          <p:cNvPr id="11" name="Attēls 10">
            <a:extLst>
              <a:ext uri="{FF2B5EF4-FFF2-40B4-BE49-F238E27FC236}">
                <a16:creationId xmlns:a16="http://schemas.microsoft.com/office/drawing/2014/main" id="{6697F9C7-83BE-F45D-486B-FA5E326A24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4808" y="5479357"/>
            <a:ext cx="2797115" cy="567531"/>
          </a:xfrm>
          <a:prstGeom prst="rect">
            <a:avLst/>
          </a:prstGeom>
        </p:spPr>
      </p:pic>
      <p:sp>
        <p:nvSpPr>
          <p:cNvPr id="12" name="Satura vietturis 6">
            <a:extLst>
              <a:ext uri="{FF2B5EF4-FFF2-40B4-BE49-F238E27FC236}">
                <a16:creationId xmlns:a16="http://schemas.microsoft.com/office/drawing/2014/main" id="{7C7AADCD-C6DA-C63B-DD1E-2556E42E14E8}"/>
              </a:ext>
            </a:extLst>
          </p:cNvPr>
          <p:cNvSpPr txBox="1">
            <a:spLocks/>
          </p:cNvSpPr>
          <p:nvPr/>
        </p:nvSpPr>
        <p:spPr>
          <a:xfrm>
            <a:off x="6361355" y="4841040"/>
            <a:ext cx="4754880" cy="1239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3735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E8D6626-892C-E20E-1350-CDA4744E8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Ko nozīmē līdzīgu trijstūru atbilstošās malas</a:t>
            </a:r>
          </a:p>
        </p:txBody>
      </p:sp>
      <p:sp>
        <p:nvSpPr>
          <p:cNvPr id="6" name="Teksta vietturis 5">
            <a:extLst>
              <a:ext uri="{FF2B5EF4-FFF2-40B4-BE49-F238E27FC236}">
                <a16:creationId xmlns:a16="http://schemas.microsoft.com/office/drawing/2014/main" id="{E7234C20-FFDE-F6FD-F983-07C1051A0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01511"/>
            <a:ext cx="9364579" cy="777240"/>
          </a:xfrm>
        </p:spPr>
        <p:txBody>
          <a:bodyPr>
            <a:normAutofit/>
          </a:bodyPr>
          <a:lstStyle/>
          <a:p>
            <a:r>
              <a:rPr lang="lv-LV" dirty="0"/>
              <a:t>Ar atbilstošām malām saprot tās malas līdzīgos trijstūros, kas atrodas pret vienādajiem leņķiem</a:t>
            </a:r>
          </a:p>
        </p:txBody>
      </p:sp>
      <p:pic>
        <p:nvPicPr>
          <p:cNvPr id="10" name="Satura vietturis 4">
            <a:extLst>
              <a:ext uri="{FF2B5EF4-FFF2-40B4-BE49-F238E27FC236}">
                <a16:creationId xmlns:a16="http://schemas.microsoft.com/office/drawing/2014/main" id="{D34AA1E4-E687-AC87-F348-C7B5DA9BB6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54073" y="3217245"/>
            <a:ext cx="4754563" cy="1419174"/>
          </a:xfrm>
        </p:spPr>
      </p:pic>
      <p:sp>
        <p:nvSpPr>
          <p:cNvPr id="18" name="Teksta vietturis 17">
            <a:extLst>
              <a:ext uri="{FF2B5EF4-FFF2-40B4-BE49-F238E27FC236}">
                <a16:creationId xmlns:a16="http://schemas.microsoft.com/office/drawing/2014/main" id="{E01B4B5A-6B12-AEA4-21BB-263EC34A0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56540" y="5536316"/>
            <a:ext cx="9364579" cy="777240"/>
          </a:xfrm>
        </p:spPr>
        <p:txBody>
          <a:bodyPr>
            <a:normAutofit/>
          </a:bodyPr>
          <a:lstStyle/>
          <a:p>
            <a:r>
              <a:rPr lang="lv-LV" dirty="0"/>
              <a:t>Līdzīgi varam teikt, ka malai AC atbilst mala KM un </a:t>
            </a:r>
          </a:p>
          <a:p>
            <a:r>
              <a:rPr lang="lv-LV" dirty="0"/>
              <a:t>malai AB atbilst mala KL</a:t>
            </a:r>
          </a:p>
        </p:txBody>
      </p:sp>
      <p:sp>
        <p:nvSpPr>
          <p:cNvPr id="9" name="Satura vietturis 8">
            <a:extLst>
              <a:ext uri="{FF2B5EF4-FFF2-40B4-BE49-F238E27FC236}">
                <a16:creationId xmlns:a16="http://schemas.microsoft.com/office/drawing/2014/main" id="{2803BF05-8E28-D410-59B8-6F210C2B25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lv-LV" dirty="0"/>
              <a:t>Vienādie leņķi ir </a:t>
            </a:r>
          </a:p>
          <a:p>
            <a:r>
              <a:rPr lang="lv-LV" dirty="0"/>
              <a:t>Pret                  atrodas mala BC</a:t>
            </a:r>
          </a:p>
          <a:p>
            <a:r>
              <a:rPr lang="lv-LV" dirty="0"/>
              <a:t>Pret                  atrodas mala LM</a:t>
            </a:r>
          </a:p>
          <a:p>
            <a:endParaRPr lang="lv-LV" dirty="0"/>
          </a:p>
          <a:p>
            <a:r>
              <a:rPr lang="lv-LV" dirty="0"/>
              <a:t>Tātad malas BC un LM ir doto līdzīgo trijstūru atbilstošās malas</a:t>
            </a:r>
          </a:p>
        </p:txBody>
      </p:sp>
      <p:pic>
        <p:nvPicPr>
          <p:cNvPr id="12" name="Attēls 11">
            <a:extLst>
              <a:ext uri="{FF2B5EF4-FFF2-40B4-BE49-F238E27FC236}">
                <a16:creationId xmlns:a16="http://schemas.microsoft.com/office/drawing/2014/main" id="{EFA28592-AA33-3E40-0792-156B43CFB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2761" y="2659159"/>
            <a:ext cx="1425063" cy="464860"/>
          </a:xfrm>
          <a:prstGeom prst="rect">
            <a:avLst/>
          </a:prstGeom>
        </p:spPr>
      </p:pic>
      <p:pic>
        <p:nvPicPr>
          <p:cNvPr id="14" name="Attēls 13">
            <a:extLst>
              <a:ext uri="{FF2B5EF4-FFF2-40B4-BE49-F238E27FC236}">
                <a16:creationId xmlns:a16="http://schemas.microsoft.com/office/drawing/2014/main" id="{F2EED0C2-0625-E970-631D-162B433B1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0246" y="3217245"/>
            <a:ext cx="586791" cy="350550"/>
          </a:xfrm>
          <a:prstGeom prst="rect">
            <a:avLst/>
          </a:prstGeom>
        </p:spPr>
      </p:pic>
      <p:pic>
        <p:nvPicPr>
          <p:cNvPr id="16" name="Attēls 15">
            <a:extLst>
              <a:ext uri="{FF2B5EF4-FFF2-40B4-BE49-F238E27FC236}">
                <a16:creationId xmlns:a16="http://schemas.microsoft.com/office/drawing/2014/main" id="{74C59D2B-A425-AD3B-196B-ADCE5B06F9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0246" y="3707546"/>
            <a:ext cx="662997" cy="3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7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5F91687-2658-7BC1-E12E-4B6AB3157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Kāda ir sakarība starp līdzīgu trijstūru atbilstošām malām?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9486ED95-72AD-AD66-D20B-9F4BCA7395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lv-LV" dirty="0"/>
              <a:t>Jebkura lielā trijstūra mala ir </a:t>
            </a:r>
            <a:r>
              <a:rPr lang="lv-LV" b="1" dirty="0"/>
              <a:t>k</a:t>
            </a:r>
            <a:r>
              <a:rPr lang="lv-LV" dirty="0"/>
              <a:t> reizes lielāka, nekā mazā trijstūra </a:t>
            </a:r>
            <a:r>
              <a:rPr lang="lv-LV" b="1" dirty="0"/>
              <a:t>atbilstošā</a:t>
            </a:r>
            <a:r>
              <a:rPr lang="lv-LV" dirty="0"/>
              <a:t> mala </a:t>
            </a:r>
          </a:p>
          <a:p>
            <a:pPr marL="45720" indent="0">
              <a:buNone/>
            </a:pPr>
            <a:r>
              <a:rPr lang="lv-LV" dirty="0"/>
              <a:t>vai</a:t>
            </a:r>
          </a:p>
          <a:p>
            <a:pPr marL="45720" indent="0">
              <a:buNone/>
            </a:pPr>
            <a:r>
              <a:rPr lang="lv-LV" dirty="0"/>
              <a:t>jebkura mazā trijstūra mala ir </a:t>
            </a:r>
            <a:r>
              <a:rPr lang="lv-LV" b="1" dirty="0"/>
              <a:t>k</a:t>
            </a:r>
            <a:r>
              <a:rPr lang="lv-LV" dirty="0"/>
              <a:t> reizes mazāka, nekā lielā trijstūra </a:t>
            </a:r>
            <a:r>
              <a:rPr lang="lv-LV" b="1" dirty="0"/>
              <a:t>atbilstošā</a:t>
            </a:r>
            <a:r>
              <a:rPr lang="lv-LV" dirty="0"/>
              <a:t> mala</a:t>
            </a:r>
          </a:p>
          <a:p>
            <a:endParaRPr lang="lv-LV" dirty="0"/>
          </a:p>
          <a:p>
            <a:r>
              <a:rPr lang="lv-LV" b="1" dirty="0"/>
              <a:t>k</a:t>
            </a:r>
            <a:r>
              <a:rPr lang="lv-LV" dirty="0"/>
              <a:t> ir līdzības koeficients</a:t>
            </a:r>
          </a:p>
          <a:p>
            <a:endParaRPr lang="lv-LV" dirty="0"/>
          </a:p>
          <a:p>
            <a:endParaRPr lang="lv-LV" dirty="0"/>
          </a:p>
        </p:txBody>
      </p:sp>
      <p:pic>
        <p:nvPicPr>
          <p:cNvPr id="10" name="Attēls 9">
            <a:extLst>
              <a:ext uri="{FF2B5EF4-FFF2-40B4-BE49-F238E27FC236}">
                <a16:creationId xmlns:a16="http://schemas.microsoft.com/office/drawing/2014/main" id="{500597A4-6627-EE90-734A-C06CC7E6E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710" y="4564851"/>
            <a:ext cx="5732360" cy="654379"/>
          </a:xfrm>
          <a:prstGeom prst="rect">
            <a:avLst/>
          </a:prstGeom>
        </p:spPr>
      </p:pic>
      <p:pic>
        <p:nvPicPr>
          <p:cNvPr id="13" name="Satura vietturis 5">
            <a:extLst>
              <a:ext uri="{FF2B5EF4-FFF2-40B4-BE49-F238E27FC236}">
                <a16:creationId xmlns:a16="http://schemas.microsoft.com/office/drawing/2014/main" id="{203F138D-D38E-D772-82A3-804B983542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70710" y="2195831"/>
            <a:ext cx="6098346" cy="1779866"/>
          </a:xfrm>
        </p:spPr>
      </p:pic>
    </p:spTree>
    <p:extLst>
      <p:ext uri="{BB962C8B-B14F-4D97-AF65-F5344CB8AC3E}">
        <p14:creationId xmlns:p14="http://schemas.microsoft.com/office/powerpoint/2010/main" val="426662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1715024-68E2-C147-10C9-02AA6BA2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 pieraksta sakarību starp līdzīgu trijstūru malām?</a:t>
            </a:r>
          </a:p>
        </p:txBody>
      </p:sp>
      <p:sp>
        <p:nvSpPr>
          <p:cNvPr id="13" name="Teksta vietturis 12">
            <a:extLst>
              <a:ext uri="{FF2B5EF4-FFF2-40B4-BE49-F238E27FC236}">
                <a16:creationId xmlns:a16="http://schemas.microsoft.com/office/drawing/2014/main" id="{66B3E089-18A6-898F-49E1-9C35AE250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370" y="4912953"/>
            <a:ext cx="4754880" cy="777240"/>
          </a:xfrm>
        </p:spPr>
        <p:txBody>
          <a:bodyPr/>
          <a:lstStyle/>
          <a:p>
            <a:r>
              <a:rPr lang="lv-LV" dirty="0"/>
              <a:t>Uzrakstīta malu attiecība</a:t>
            </a:r>
          </a:p>
        </p:txBody>
      </p:sp>
      <p:pic>
        <p:nvPicPr>
          <p:cNvPr id="6" name="Satura vietturis 5">
            <a:extLst>
              <a:ext uri="{FF2B5EF4-FFF2-40B4-BE49-F238E27FC236}">
                <a16:creationId xmlns:a16="http://schemas.microsoft.com/office/drawing/2014/main" id="{ABF9756F-712B-CB2E-07F9-2BD5B1C285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4957" y="2112234"/>
            <a:ext cx="5530293" cy="1614074"/>
          </a:xfrm>
        </p:spPr>
      </p:pic>
      <p:sp>
        <p:nvSpPr>
          <p:cNvPr id="14" name="Teksta vietturis 13">
            <a:extLst>
              <a:ext uri="{FF2B5EF4-FFF2-40B4-BE49-F238E27FC236}">
                <a16:creationId xmlns:a16="http://schemas.microsoft.com/office/drawing/2014/main" id="{2047D6B0-DE2B-019D-66E9-39DFCFF9B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264" y="5202501"/>
            <a:ext cx="4754880" cy="777240"/>
          </a:xfrm>
        </p:spPr>
        <p:txBody>
          <a:bodyPr/>
          <a:lstStyle/>
          <a:p>
            <a:r>
              <a:rPr lang="lv-LV" dirty="0"/>
              <a:t>Uzrakstīta malu attiecību vienādība jeb proporcija</a:t>
            </a:r>
          </a:p>
        </p:txBody>
      </p:sp>
      <p:pic>
        <p:nvPicPr>
          <p:cNvPr id="8" name="Satura vietturis 7">
            <a:extLst>
              <a:ext uri="{FF2B5EF4-FFF2-40B4-BE49-F238E27FC236}">
                <a16:creationId xmlns:a16="http://schemas.microsoft.com/office/drawing/2014/main" id="{3A46200A-3CAD-2035-03F2-3A46B73DFA0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1703890" y="4003968"/>
            <a:ext cx="3272586" cy="777239"/>
          </a:xfrm>
        </p:spPr>
      </p:pic>
      <p:pic>
        <p:nvPicPr>
          <p:cNvPr id="10" name="Attēls 9">
            <a:extLst>
              <a:ext uri="{FF2B5EF4-FFF2-40B4-BE49-F238E27FC236}">
                <a16:creationId xmlns:a16="http://schemas.microsoft.com/office/drawing/2014/main" id="{42EC656F-0C3B-A2BE-235B-CC88986B94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0287" y="1339542"/>
            <a:ext cx="4018233" cy="2407194"/>
          </a:xfrm>
          <a:prstGeom prst="rect">
            <a:avLst/>
          </a:prstGeom>
        </p:spPr>
      </p:pic>
      <p:pic>
        <p:nvPicPr>
          <p:cNvPr id="12" name="Attēls 11">
            <a:extLst>
              <a:ext uri="{FF2B5EF4-FFF2-40B4-BE49-F238E27FC236}">
                <a16:creationId xmlns:a16="http://schemas.microsoft.com/office/drawing/2014/main" id="{51C268E3-F6D6-BF15-719B-2F0F3BE648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4711" y="4084151"/>
            <a:ext cx="3063399" cy="97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9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5E9C34E-2C44-63F0-05C7-EAEAF22BC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Izmantotie avoti: </a:t>
            </a:r>
            <a:r>
              <a:rPr lang="lv-LV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Uzdevumi no </a:t>
            </a:r>
            <a:r>
              <a:rPr lang="lv-LV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Lielvārds</a:t>
            </a:r>
            <a:r>
              <a:rPr lang="lv-LV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mācību grāmatas: Ilze </a:t>
            </a:r>
            <a:r>
              <a:rPr lang="lv-LV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France</a:t>
            </a:r>
            <a:r>
              <a:rPr lang="lv-LV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Gunta Lāce, Evija Slokenberga. Matemātika 9. klasei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751770672"/>
      </p:ext>
    </p:extLst>
  </p:cSld>
  <p:clrMapOvr>
    <a:masterClrMapping/>
  </p:clrMapOvr>
</p:sld>
</file>

<file path=ppt/theme/theme1.xml><?xml version="1.0" encoding="utf-8"?>
<a:theme xmlns:a="http://schemas.openxmlformats.org/drawingml/2006/main" name="Bāze">
  <a:themeElements>
    <a:clrScheme name="Bāz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āz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āz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TM03457444[[fn=Bāze]]</Template>
  <TotalTime>93</TotalTime>
  <Words>234</Words>
  <Application>Microsoft Office PowerPoint</Application>
  <PresentationFormat>Platekrāna</PresentationFormat>
  <Paragraphs>32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0" baseType="lpstr">
      <vt:lpstr>Calibri</vt:lpstr>
      <vt:lpstr>Corbel</vt:lpstr>
      <vt:lpstr>Bāze</vt:lpstr>
      <vt:lpstr>Līdzīgi trijstūri</vt:lpstr>
      <vt:lpstr>Kādus trijstūrus sauc par līdzīgiem?</vt:lpstr>
      <vt:lpstr>Trijstūris ABC un trijstūris KLM ir līdzīgi, jo</vt:lpstr>
      <vt:lpstr>Ko nozīmē līdzīgu trijstūru atbilstošās malas</vt:lpstr>
      <vt:lpstr>Kāda ir sakarība starp līdzīgu trijstūru atbilstošām malām?</vt:lpstr>
      <vt:lpstr>Kā pieraksta sakarību starp līdzīgu trijstūru malām?</vt:lpstr>
      <vt:lpstr>Izmantotie avoti: Uzdevumi no Lielvārds mācību grāmatas: Ilze France, Gunta Lāce, Evija Slokenberga. Matemātika 9. klasei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Līdzīgi trijstūri</dc:title>
  <dc:creator>Inta Martuzāne</dc:creator>
  <cp:lastModifiedBy>Inta Martuzāne</cp:lastModifiedBy>
  <cp:revision>1</cp:revision>
  <dcterms:created xsi:type="dcterms:W3CDTF">2023-09-10T08:26:35Z</dcterms:created>
  <dcterms:modified xsi:type="dcterms:W3CDTF">2023-09-10T09:59:40Z</dcterms:modified>
</cp:coreProperties>
</file>