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8" r:id="rId2"/>
  </p:sldMasterIdLst>
  <p:sldIdLst>
    <p:sldId id="257" r:id="rId3"/>
    <p:sldId id="256" r:id="rId4"/>
    <p:sldId id="258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smtClean="0"/>
              <a:t>Rediģēt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5469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35628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545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Rediģēt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477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2379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4463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1108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8166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78793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9527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751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77815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 smtClean="0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9939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āmas 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 smtClean="0"/>
              <a:t>Noklikšķiniet uz ikonas, lai pievienotu attēlu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02670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501335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43182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10641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ēt vizītkar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lv-LV" smtClean="0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22840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iess vai apl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lv-LV" smtClean="0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724215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46503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2005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338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012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5372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3177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039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4270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496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8803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48E467-7C0B-4E90-8E9D-F5A106D93A61}" type="datetimeFigureOut">
              <a:rPr lang="lv-LV" smtClean="0"/>
              <a:t>03.04.2020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EFCABEB-30A6-4929-B37B-BEAAEA4929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23841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Decimāldaļu reizināšana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5. Klasei</a:t>
            </a:r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384991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Decimāldaļas reizināšana ar veselu skaitli galvā</a:t>
            </a:r>
            <a:endParaRPr lang="lv-LV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Satura vietturis 6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45465"/>
                <a:ext cx="10515600" cy="4631498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lv-LV" sz="4800" dirty="0" smtClean="0"/>
                  <a:t>1,2 </a:t>
                </a:r>
                <a14:m>
                  <m:oMath xmlns:m="http://schemas.openxmlformats.org/officeDocument/2006/math">
                    <m:r>
                      <a:rPr lang="lv-LV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lv-LV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4= ?</m:t>
                    </m:r>
                  </m:oMath>
                </a14:m>
                <a:r>
                  <a:rPr lang="lv-LV" sz="4800" dirty="0" smtClean="0"/>
                  <a:t> </a:t>
                </a:r>
              </a:p>
              <a:p>
                <a:pPr marL="514350" indent="-514350">
                  <a:buAutoNum type="arabicPeriod"/>
                </a:pPr>
                <a:r>
                  <a:rPr lang="lv-LV" sz="3200" dirty="0" smtClean="0"/>
                  <a:t>Sareizina šos skaitļus neņemot vērā komatu: 12 </a:t>
                </a:r>
                <a14:m>
                  <m:oMath xmlns:m="http://schemas.openxmlformats.org/officeDocument/2006/math">
                    <m:r>
                      <a:rPr lang="lv-LV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lv-LV" sz="3200" dirty="0" smtClean="0"/>
                  <a:t> 4 = 48</a:t>
                </a:r>
              </a:p>
              <a:p>
                <a:pPr marL="0" indent="0">
                  <a:buNone/>
                </a:pPr>
                <a:endParaRPr lang="lv-LV" sz="3200" dirty="0" smtClean="0"/>
              </a:p>
              <a:p>
                <a:pPr marL="0" indent="0">
                  <a:buNone/>
                </a:pPr>
                <a:r>
                  <a:rPr lang="lv-LV" sz="3200" dirty="0" smtClean="0"/>
                  <a:t>2. Saskaita, cik ciparu ir aiz komata: viens cipars ir aiz komata</a:t>
                </a:r>
              </a:p>
              <a:p>
                <a:pPr marL="0" indent="0">
                  <a:buNone/>
                </a:pPr>
                <a:endParaRPr lang="lv-LV" sz="3200" dirty="0" smtClean="0"/>
              </a:p>
              <a:p>
                <a:pPr marL="0" indent="0">
                  <a:buNone/>
                </a:pPr>
                <a:r>
                  <a:rPr lang="lv-LV" sz="3200" dirty="0" smtClean="0"/>
                  <a:t>3. </a:t>
                </a:r>
                <a:r>
                  <a:rPr lang="lv-LV" sz="3200" dirty="0"/>
                  <a:t>Reizinājumā ieliek komatu tā, </a:t>
                </a:r>
                <a:r>
                  <a:rPr lang="lv-LV" sz="3200" dirty="0" smtClean="0"/>
                  <a:t>lai aiz </a:t>
                </a:r>
                <a:r>
                  <a:rPr lang="lv-LV" sz="3200" dirty="0"/>
                  <a:t>tā būtu tikpat ciparu, cik </a:t>
                </a:r>
                <a:r>
                  <a:rPr lang="lv-LV" sz="3200" dirty="0" smtClean="0"/>
                  <a:t>saskaitījām: rezultāts </a:t>
                </a:r>
                <a:r>
                  <a:rPr lang="lv-LV" sz="3200" b="1" dirty="0" smtClean="0"/>
                  <a:t>4,8</a:t>
                </a:r>
                <a:endParaRPr lang="lv-LV" sz="3200" b="1" dirty="0"/>
              </a:p>
              <a:p>
                <a:pPr marL="0" indent="0">
                  <a:buNone/>
                </a:pPr>
                <a:endParaRPr lang="lv-LV" dirty="0"/>
              </a:p>
            </p:txBody>
          </p:sp>
        </mc:Choice>
        <mc:Fallback>
          <p:sp>
            <p:nvSpPr>
              <p:cNvPr id="7" name="Satura vietturis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45465"/>
                <a:ext cx="10515600" cy="4631498"/>
              </a:xfrm>
              <a:blipFill rotWithShape="0">
                <a:blip r:embed="rId2"/>
                <a:stretch>
                  <a:fillRect l="-1565" t="-4480"/>
                </a:stretch>
              </a:blipFill>
            </p:spPr>
            <p:txBody>
              <a:bodyPr/>
              <a:lstStyle/>
              <a:p>
                <a:r>
                  <a:rPr lang="lv-L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317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Vēl daži piemēri treniņam</a:t>
            </a:r>
            <a:endParaRPr lang="lv-LV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atura vietturis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lv-LV" sz="3600" dirty="0" smtClean="0"/>
                  <a:t>1,12 </a:t>
                </a:r>
                <a14:m>
                  <m:oMath xmlns:m="http://schemas.openxmlformats.org/officeDocument/2006/math">
                    <m:r>
                      <a:rPr lang="lv-LV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lv-LV" sz="3600" dirty="0" smtClean="0"/>
                  <a:t> 2</a:t>
                </a:r>
              </a:p>
              <a:p>
                <a:pPr marL="0" indent="0">
                  <a:buNone/>
                </a:pPr>
                <a:endParaRPr lang="lv-LV" sz="3600" dirty="0" smtClean="0"/>
              </a:p>
              <a:p>
                <a:pPr marL="0" indent="0">
                  <a:buNone/>
                </a:pPr>
                <a:r>
                  <a:rPr lang="lv-LV" sz="3600" dirty="0" smtClean="0"/>
                  <a:t>2,06 </a:t>
                </a:r>
                <a14:m>
                  <m:oMath xmlns:m="http://schemas.openxmlformats.org/officeDocument/2006/math">
                    <m:r>
                      <a:rPr lang="lv-LV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lv-LV" sz="3600" dirty="0" smtClean="0"/>
                  <a:t> 3</a:t>
                </a:r>
              </a:p>
              <a:p>
                <a:pPr marL="0" indent="0">
                  <a:buNone/>
                </a:pPr>
                <a:endParaRPr lang="lv-LV" sz="3600" dirty="0"/>
              </a:p>
              <a:p>
                <a:pPr marL="0" indent="0">
                  <a:buNone/>
                </a:pPr>
                <a:r>
                  <a:rPr lang="lv-LV" sz="3600" dirty="0" smtClean="0"/>
                  <a:t>14,7 </a:t>
                </a:r>
                <a14:m>
                  <m:oMath xmlns:m="http://schemas.openxmlformats.org/officeDocument/2006/math">
                    <m:r>
                      <a:rPr lang="lv-LV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lv-LV" sz="3600" dirty="0" smtClean="0"/>
                  <a:t> 10</a:t>
                </a:r>
                <a:endParaRPr lang="lv-LV" sz="3600" dirty="0"/>
              </a:p>
              <a:p>
                <a:pPr marL="0" indent="0">
                  <a:buNone/>
                </a:pPr>
                <a:r>
                  <a:rPr lang="lv-LV" sz="4000" dirty="0" smtClean="0"/>
                  <a:t> </a:t>
                </a:r>
              </a:p>
              <a:p>
                <a:pPr marL="0" indent="0">
                  <a:buNone/>
                </a:pPr>
                <a:r>
                  <a:rPr lang="lv-LV" sz="4000" dirty="0" smtClean="0"/>
                  <a:t>24,5 </a:t>
                </a:r>
                <a14:m>
                  <m:oMath xmlns:m="http://schemas.openxmlformats.org/officeDocument/2006/math">
                    <m:r>
                      <a:rPr lang="lv-LV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lv-LV" sz="4000" dirty="0" smtClean="0"/>
                  <a:t> 3</a:t>
                </a:r>
                <a:endParaRPr lang="lv-LV" sz="4000" dirty="0"/>
              </a:p>
            </p:txBody>
          </p:sp>
        </mc:Choice>
        <mc:Fallback>
          <p:sp>
            <p:nvSpPr>
              <p:cNvPr id="3" name="Satura vietturi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087" t="-4342"/>
                </a:stretch>
              </a:blipFill>
            </p:spPr>
            <p:txBody>
              <a:bodyPr/>
              <a:lstStyle/>
              <a:p>
                <a:r>
                  <a:rPr lang="lv-L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3605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ktors">
  <a:themeElements>
    <a:clrScheme name="Sektors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ektor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79</Words>
  <Application>Microsoft Office PowerPoint</Application>
  <PresentationFormat>Platekrāna</PresentationFormat>
  <Paragraphs>17</Paragraphs>
  <Slides>3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2</vt:i4>
      </vt:variant>
      <vt:variant>
        <vt:lpstr>Slaidu virsraksti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Century Gothic</vt:lpstr>
      <vt:lpstr>Wingdings 3</vt:lpstr>
      <vt:lpstr>Office dizains</vt:lpstr>
      <vt:lpstr>Sektors</vt:lpstr>
      <vt:lpstr>Decimāldaļu reizināšana</vt:lpstr>
      <vt:lpstr>Decimāldaļas reizināšana ar veselu skaitli galvā</vt:lpstr>
      <vt:lpstr>Vēl daži piemēri treniņam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Decimāldaļu reizināšana</dc:title>
  <dc:creator>Inta Bredika</dc:creator>
  <cp:lastModifiedBy>Inta Bredika</cp:lastModifiedBy>
  <cp:revision>2</cp:revision>
  <dcterms:created xsi:type="dcterms:W3CDTF">2020-04-03T05:46:11Z</dcterms:created>
  <dcterms:modified xsi:type="dcterms:W3CDTF">2020-04-03T05:51:55Z</dcterms:modified>
</cp:coreProperties>
</file>